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82" r:id="rId3"/>
    <p:sldId id="277" r:id="rId4"/>
    <p:sldId id="290" r:id="rId5"/>
    <p:sldId id="292" r:id="rId6"/>
    <p:sldId id="296" r:id="rId7"/>
    <p:sldId id="291" r:id="rId8"/>
    <p:sldId id="260" r:id="rId9"/>
    <p:sldId id="261" r:id="rId10"/>
    <p:sldId id="293" r:id="rId11"/>
    <p:sldId id="263" r:id="rId12"/>
    <p:sldId id="283" r:id="rId13"/>
    <p:sldId id="278" r:id="rId14"/>
    <p:sldId id="29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4710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781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98: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ue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uy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1" y="52004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b«ng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huÖ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29200" y="51816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huy</a:t>
            </a:r>
            <a:r>
              <a:rPr lang="en-US" sz="7000" b="1" dirty="0" smtClean="0">
                <a:latin typeface=".VnAvant" pitchFamily="34" charset="0"/>
              </a:rPr>
              <a:t> </a:t>
            </a:r>
            <a:r>
              <a:rPr lang="en-US" sz="7000" b="1" dirty="0" err="1" smtClean="0">
                <a:latin typeface=".VnAvant" pitchFamily="34" charset="0"/>
              </a:rPr>
              <a:t>hiÖu</a:t>
            </a:r>
            <a:endParaRPr lang="en-US" sz="7000" b="1" dirty="0">
              <a:latin typeface=".VnAvant" pitchFamily="34" charset="0"/>
            </a:endParaRPr>
          </a:p>
        </p:txBody>
      </p:sp>
      <p:pic>
        <p:nvPicPr>
          <p:cNvPr id="13" name="Picture 3" descr="T03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1600200" cy="18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T03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33800"/>
            <a:ext cx="1771650" cy="17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8674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dirty="0" err="1" smtClean="0">
                <a:latin typeface=".VnAvant" pitchFamily="34" charset="0"/>
              </a:rPr>
              <a:t>c©y</a:t>
            </a:r>
            <a:r>
              <a:rPr lang="en-US" sz="7200" dirty="0" smtClean="0">
                <a:latin typeface=".VnAvant" pitchFamily="34" charset="0"/>
              </a:rPr>
              <a:t> v¹n </a:t>
            </a:r>
            <a:r>
              <a:rPr lang="en-US" sz="7200" dirty="0" err="1" smtClean="0">
                <a:latin typeface=".VnAvant" pitchFamily="34" charset="0"/>
              </a:rPr>
              <a:t>tuÕ</a:t>
            </a:r>
            <a:endParaRPr lang="en-US" sz="72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38600" y="4648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k</a:t>
            </a:r>
            <a:r>
              <a:rPr lang="en-US" sz="7200" dirty="0" err="1" smtClean="0">
                <a:latin typeface=".VnAvant" pitchFamily="34" charset="0"/>
              </a:rPr>
              <a:t>huy</a:t>
            </a:r>
            <a:r>
              <a:rPr lang="en-US" sz="7200" dirty="0" smtClean="0">
                <a:latin typeface=".VnAvant" pitchFamily="34" charset="0"/>
              </a:rPr>
              <a:t> ¸o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22098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tµu</a:t>
            </a:r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thñy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xum</a:t>
            </a:r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xu</a:t>
            </a:r>
            <a:r>
              <a:rPr lang="en-US" sz="7200" dirty="0" smtClean="0">
                <a:latin typeface=".VnAvant" pitchFamily="34" charset="0"/>
              </a:rPr>
              <a:t>ª</a:t>
            </a:r>
            <a:endParaRPr lang="en-US" sz="72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86800" cy="5516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7620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9812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0480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b«ng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huÖ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24400" y="30480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huy</a:t>
            </a:r>
            <a:r>
              <a:rPr lang="en-US" sz="7000" b="1" dirty="0" smtClean="0">
                <a:latin typeface=".VnAvant" pitchFamily="34" charset="0"/>
              </a:rPr>
              <a:t> </a:t>
            </a:r>
            <a:r>
              <a:rPr lang="en-US" sz="7000" b="1" dirty="0" err="1" smtClean="0">
                <a:latin typeface=".VnAvant" pitchFamily="34" charset="0"/>
              </a:rPr>
              <a:t>hiÖu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4419600"/>
            <a:ext cx="5867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c©y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v¹n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tuÕ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76800" y="43434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tµu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thñy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7150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xum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xu</a:t>
            </a:r>
            <a:r>
              <a:rPr lang="en-US" sz="6000" dirty="0" smtClean="0">
                <a:latin typeface=".VnAvant" pitchFamily="34" charset="0"/>
              </a:rPr>
              <a:t>ª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953000" y="57150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k</a:t>
            </a:r>
            <a:r>
              <a:rPr lang="en-US" sz="6000" dirty="0" err="1" smtClean="0">
                <a:latin typeface=".VnAvant" pitchFamily="34" charset="0"/>
              </a:rPr>
              <a:t>huy</a:t>
            </a:r>
            <a:r>
              <a:rPr lang="en-US" sz="6000" dirty="0" smtClean="0">
                <a:latin typeface=".VnAvant" pitchFamily="34" charset="0"/>
              </a:rPr>
              <a:t> ¸o</a:t>
            </a:r>
            <a:endParaRPr lang="en-US" sz="60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57150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>
                <a:solidFill>
                  <a:srgbClr val="181F0E"/>
                </a:solidFill>
              </a:rPr>
              <a:t>bông</a:t>
            </a:r>
            <a:r>
              <a:rPr lang="en-US" sz="5400" dirty="0">
                <a:solidFill>
                  <a:srgbClr val="181F0E"/>
                </a:solidFill>
              </a:rPr>
              <a:t> </a:t>
            </a:r>
            <a:r>
              <a:rPr lang="en-US" sz="5400" dirty="0" err="1">
                <a:solidFill>
                  <a:srgbClr val="181F0E"/>
                </a:solidFill>
              </a:rPr>
              <a:t>huệ</a:t>
            </a:r>
            <a:endParaRPr lang="en-US" sz="5400" dirty="0">
              <a:solidFill>
                <a:srgbClr val="181F0E"/>
              </a:solidFill>
            </a:endParaRPr>
          </a:p>
        </p:txBody>
      </p:sp>
      <p:pic>
        <p:nvPicPr>
          <p:cNvPr id="9219" name="Picture 3" descr="T03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03078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4876800"/>
            <a:ext cx="7462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b«ng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huÖ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T03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4114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486400" y="19050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0" y="4724400"/>
            <a:ext cx="5334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b«ng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huÖ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0" name="Picture 3" descr="T0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56587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3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581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129</Words>
  <Application>Microsoft Office PowerPoint</Application>
  <PresentationFormat>On-screen Show (4:3)</PresentationFormat>
  <Paragraphs>54</Paragraphs>
  <Slides>15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 </vt:lpstr>
      <vt:lpstr>Slide 9</vt:lpstr>
      <vt:lpstr> </vt:lpstr>
      <vt:lpstr>Slide 11</vt:lpstr>
      <vt:lpstr>Slide 12</vt:lpstr>
      <vt:lpstr>   </vt:lpstr>
      <vt:lpstr>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28</cp:revision>
  <dcterms:created xsi:type="dcterms:W3CDTF">2006-08-16T00:00:00Z</dcterms:created>
  <dcterms:modified xsi:type="dcterms:W3CDTF">2017-02-12T13:51:12Z</dcterms:modified>
</cp:coreProperties>
</file>